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5" r:id="rId49"/>
    <p:sldId id="302" r:id="rId50"/>
    <p:sldId id="304" r:id="rId51"/>
    <p:sldId id="303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8/4/2021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Big Data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4CD32-BCFA-4D9F-937A-6FDBE163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70" y="1881808"/>
            <a:ext cx="10734260" cy="39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D8CF8-C0AD-45D0-9A5E-F24F6813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834887"/>
            <a:ext cx="10681252" cy="50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FD11F-E4D3-4A4C-90E4-307FD442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1190625"/>
            <a:ext cx="10363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8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B158FF-C84E-4BC4-A0E7-A1287D8E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073426"/>
            <a:ext cx="10429461" cy="46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22460-8367-450A-B8C1-DD7D3600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6" y="909637"/>
            <a:ext cx="10575234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18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E25C6-8D49-4164-BEC9-1209727C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819150"/>
            <a:ext cx="1058848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47753-BB46-455D-8E7F-B92DF5F4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834887"/>
            <a:ext cx="10561982" cy="50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6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DFEE6-9EB7-46FD-B276-B54DE6E3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2" y="742950"/>
            <a:ext cx="10721008" cy="52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65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1D4B9-20D9-4B7E-B783-9E31018C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4" y="862012"/>
            <a:ext cx="10522226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2965E-C907-456A-8693-4D0F7C9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866775"/>
            <a:ext cx="10668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0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3643D-F99B-4026-8A4B-B0031712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781050"/>
            <a:ext cx="10654748" cy="52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874F6-347A-4467-8465-AC60EF2C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728870"/>
            <a:ext cx="10721008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1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D4BEB-1425-47F0-A9E3-33F80F3F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852487"/>
            <a:ext cx="1061499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2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99BA7-0688-4B92-B732-162CBF8F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985837"/>
            <a:ext cx="10588487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1FFD8-369B-47C4-AF93-97FB4258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757237"/>
            <a:ext cx="10668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2F6B8-8DEE-4775-B4E0-F0BE4AB0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848139"/>
            <a:ext cx="10561983" cy="50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57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B85A6-2D71-4966-B826-05E7E166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19150"/>
            <a:ext cx="10416209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2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0F371-B8D8-4426-8581-6C7BBBDDF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938212"/>
            <a:ext cx="10217426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2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17EB0-8F3A-407B-8D9B-D1527486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838200"/>
            <a:ext cx="1062824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1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D523D-FCB2-46D9-A88F-3C6F2BAD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809625"/>
            <a:ext cx="10614991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3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F280E-9F37-4E7B-89F3-183F4AE0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" y="766762"/>
            <a:ext cx="10575233" cy="52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6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5D78-133C-429E-B726-56FFADA0F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023937"/>
            <a:ext cx="10283687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5F36A-35F3-4CAD-80F3-6F097637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3" y="768626"/>
            <a:ext cx="10681252" cy="52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6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976C6-C254-4614-B062-92A80B1D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781879"/>
            <a:ext cx="1053547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1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DDC3B-D48C-4763-ACEA-F9319C94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861391"/>
            <a:ext cx="10548731" cy="50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2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47C08-DE2F-41BD-868C-1E2C006F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9" y="785812"/>
            <a:ext cx="1048247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18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D40A7-62E6-4793-9959-410892C9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834888"/>
            <a:ext cx="10469217" cy="51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05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B75BC-A6B3-4414-821B-CF6AEE7A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781878"/>
            <a:ext cx="10575235" cy="51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967DF-01AC-4D6B-9EFD-698DFE83A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809625"/>
            <a:ext cx="10548731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83A87-F088-4C13-8D55-B59F92FA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76300"/>
            <a:ext cx="1045596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1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1ECBE-DD60-41EC-8565-C0F3EF95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790575"/>
            <a:ext cx="10614992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98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3D50D-63C3-4EA5-B0EA-2B4247CE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785812"/>
            <a:ext cx="10508974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0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D08D-359A-4FB3-9B7E-16EFEF2B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771525"/>
            <a:ext cx="10614992" cy="52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6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B5F17-CF02-43D8-ADAD-C91098C09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742122"/>
            <a:ext cx="10694504" cy="52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07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48E11-EE9C-49F7-BDA6-10441DB3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85812"/>
            <a:ext cx="10628243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2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199E9-8BCC-410F-B416-F628AFC0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9" y="848139"/>
            <a:ext cx="10614992" cy="50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5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2A36D-8706-4014-8091-3B01B449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861391"/>
            <a:ext cx="10323443" cy="50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33000-34F1-497B-8F90-F962FDC1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4" y="962025"/>
            <a:ext cx="1054873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4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9E413-102B-4EBE-8A52-D41B02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876300"/>
            <a:ext cx="1042946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42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37807-64ED-41F6-8835-26244ADD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7" y="814387"/>
            <a:ext cx="1052222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8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7768E-06F7-4B1F-AF7B-B3DB9FD6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887896"/>
            <a:ext cx="10508974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3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377C6-E5D6-40A3-BDBE-E9F281B5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3" y="861391"/>
            <a:ext cx="10255734" cy="5128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F0BC4-13CB-4C91-99A3-EB01726E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3262312"/>
            <a:ext cx="1790700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AB5CE-4216-47DA-9523-2DD0D605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397" y="5580408"/>
            <a:ext cx="17907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3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9718B-DD6D-48B9-98AF-46B4C46A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62000"/>
            <a:ext cx="10614991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9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07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D75A4-F742-475F-8722-0D23FAF5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7" y="755374"/>
            <a:ext cx="10628244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7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B23E0-6539-441D-9333-CBECACE7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68626"/>
            <a:ext cx="10548731" cy="52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4E71E-38F8-4757-8E66-2B1394B94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795337"/>
            <a:ext cx="1058848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5C372-E353-42CB-82D9-0C904C96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781878"/>
            <a:ext cx="10575235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0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BFD51-2B94-4C16-BBE8-370AEE63C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6" y="881062"/>
            <a:ext cx="1048246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69</TotalTime>
  <Words>6</Words>
  <Application>Microsoft Office PowerPoint</Application>
  <PresentationFormat>Widescreen</PresentationFormat>
  <Paragraphs>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Garamond</vt:lpstr>
      <vt:lpstr>Office Theme</vt:lpstr>
      <vt:lpstr>Python for Big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Big Data Analysis </dc:title>
  <dc:creator>Amith Mh</dc:creator>
  <cp:lastModifiedBy>Amith Mh</cp:lastModifiedBy>
  <cp:revision>1</cp:revision>
  <dcterms:created xsi:type="dcterms:W3CDTF">2021-08-04T12:13:31Z</dcterms:created>
  <dcterms:modified xsi:type="dcterms:W3CDTF">2021-08-04T13:22:52Z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